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290888" cy="481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6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17" y="788772"/>
            <a:ext cx="2797255" cy="1677952"/>
          </a:xfrm>
        </p:spPr>
        <p:txBody>
          <a:bodyPr anchor="b"/>
          <a:lstStyle>
            <a:lvl1pPr algn="ctr">
              <a:defRPr sz="21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61" y="2531432"/>
            <a:ext cx="2468166" cy="1163633"/>
          </a:xfrm>
        </p:spPr>
        <p:txBody>
          <a:bodyPr/>
          <a:lstStyle>
            <a:lvl1pPr marL="0" indent="0" algn="ctr">
              <a:buNone/>
              <a:defRPr sz="864"/>
            </a:lvl1pPr>
            <a:lvl2pPr marL="164546" indent="0" algn="ctr">
              <a:buNone/>
              <a:defRPr sz="720"/>
            </a:lvl2pPr>
            <a:lvl3pPr marL="329093" indent="0" algn="ctr">
              <a:buNone/>
              <a:defRPr sz="648"/>
            </a:lvl3pPr>
            <a:lvl4pPr marL="493639" indent="0" algn="ctr">
              <a:buNone/>
              <a:defRPr sz="576"/>
            </a:lvl4pPr>
            <a:lvl5pPr marL="658185" indent="0" algn="ctr">
              <a:buNone/>
              <a:defRPr sz="576"/>
            </a:lvl5pPr>
            <a:lvl6pPr marL="822731" indent="0" algn="ctr">
              <a:buNone/>
              <a:defRPr sz="576"/>
            </a:lvl6pPr>
            <a:lvl7pPr marL="987278" indent="0" algn="ctr">
              <a:buNone/>
              <a:defRPr sz="576"/>
            </a:lvl7pPr>
            <a:lvl8pPr marL="1151824" indent="0" algn="ctr">
              <a:buNone/>
              <a:defRPr sz="576"/>
            </a:lvl8pPr>
            <a:lvl9pPr marL="1316370" indent="0" algn="ctr">
              <a:buNone/>
              <a:defRPr sz="57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20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40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042" y="256602"/>
            <a:ext cx="709598" cy="40844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49" y="256602"/>
            <a:ext cx="2087657" cy="40844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20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89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35" y="1201567"/>
            <a:ext cx="2838391" cy="2004840"/>
          </a:xfrm>
        </p:spPr>
        <p:txBody>
          <a:bodyPr anchor="b"/>
          <a:lstStyle>
            <a:lvl1pPr>
              <a:defRPr sz="21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35" y="3225374"/>
            <a:ext cx="2838391" cy="1054298"/>
          </a:xfrm>
        </p:spPr>
        <p:txBody>
          <a:bodyPr/>
          <a:lstStyle>
            <a:lvl1pPr marL="0" indent="0">
              <a:buNone/>
              <a:defRPr sz="864">
                <a:solidFill>
                  <a:schemeClr val="tx1"/>
                </a:solidFill>
              </a:defRPr>
            </a:lvl1pPr>
            <a:lvl2pPr marL="164546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2pPr>
            <a:lvl3pPr marL="329093" indent="0">
              <a:buNone/>
              <a:defRPr sz="648">
                <a:solidFill>
                  <a:schemeClr val="tx1">
                    <a:tint val="75000"/>
                  </a:schemeClr>
                </a:solidFill>
              </a:defRPr>
            </a:lvl3pPr>
            <a:lvl4pPr marL="493639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4pPr>
            <a:lvl5pPr marL="658185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5pPr>
            <a:lvl6pPr marL="822731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6pPr>
            <a:lvl7pPr marL="987278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7pPr>
            <a:lvl8pPr marL="1151824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8pPr>
            <a:lvl9pPr marL="1316370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39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249" y="1283009"/>
            <a:ext cx="1398627" cy="30580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012" y="1283009"/>
            <a:ext cx="1398627" cy="30580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81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256603"/>
            <a:ext cx="2838391" cy="9315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677" y="1181484"/>
            <a:ext cx="1392200" cy="579027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677" y="1760511"/>
            <a:ext cx="1392200" cy="258944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012" y="1181484"/>
            <a:ext cx="1399056" cy="579027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546" indent="0">
              <a:buNone/>
              <a:defRPr sz="720" b="1"/>
            </a:lvl2pPr>
            <a:lvl3pPr marL="329093" indent="0">
              <a:buNone/>
              <a:defRPr sz="648" b="1"/>
            </a:lvl3pPr>
            <a:lvl4pPr marL="493639" indent="0">
              <a:buNone/>
              <a:defRPr sz="576" b="1"/>
            </a:lvl4pPr>
            <a:lvl5pPr marL="658185" indent="0">
              <a:buNone/>
              <a:defRPr sz="576" b="1"/>
            </a:lvl5pPr>
            <a:lvl6pPr marL="822731" indent="0">
              <a:buNone/>
              <a:defRPr sz="576" b="1"/>
            </a:lvl6pPr>
            <a:lvl7pPr marL="987278" indent="0">
              <a:buNone/>
              <a:defRPr sz="576" b="1"/>
            </a:lvl7pPr>
            <a:lvl8pPr marL="1151824" indent="0">
              <a:buNone/>
              <a:defRPr sz="576" b="1"/>
            </a:lvl8pPr>
            <a:lvl9pPr marL="1316370" indent="0">
              <a:buNone/>
              <a:defRPr sz="57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012" y="1760511"/>
            <a:ext cx="1399056" cy="258944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53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90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1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21310"/>
            <a:ext cx="1061397" cy="1124585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056" y="693942"/>
            <a:ext cx="1666012" cy="3425075"/>
          </a:xfrm>
        </p:spPr>
        <p:txBody>
          <a:bodyPr/>
          <a:lstStyle>
            <a:lvl1pPr>
              <a:defRPr sz="1152"/>
            </a:lvl1pPr>
            <a:lvl2pPr>
              <a:defRPr sz="1008"/>
            </a:lvl2pPr>
            <a:lvl3pPr>
              <a:defRPr sz="864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1445895"/>
            <a:ext cx="1061397" cy="2678699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26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7" y="321310"/>
            <a:ext cx="1061397" cy="1124585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056" y="693942"/>
            <a:ext cx="1666012" cy="3425075"/>
          </a:xfrm>
        </p:spPr>
        <p:txBody>
          <a:bodyPr anchor="t"/>
          <a:lstStyle>
            <a:lvl1pPr marL="0" indent="0">
              <a:buNone/>
              <a:defRPr sz="1152"/>
            </a:lvl1pPr>
            <a:lvl2pPr marL="164546" indent="0">
              <a:buNone/>
              <a:defRPr sz="1008"/>
            </a:lvl2pPr>
            <a:lvl3pPr marL="329093" indent="0">
              <a:buNone/>
              <a:defRPr sz="864"/>
            </a:lvl3pPr>
            <a:lvl4pPr marL="493639" indent="0">
              <a:buNone/>
              <a:defRPr sz="720"/>
            </a:lvl4pPr>
            <a:lvl5pPr marL="658185" indent="0">
              <a:buNone/>
              <a:defRPr sz="720"/>
            </a:lvl5pPr>
            <a:lvl6pPr marL="822731" indent="0">
              <a:buNone/>
              <a:defRPr sz="720"/>
            </a:lvl6pPr>
            <a:lvl7pPr marL="987278" indent="0">
              <a:buNone/>
              <a:defRPr sz="720"/>
            </a:lvl7pPr>
            <a:lvl8pPr marL="1151824" indent="0">
              <a:buNone/>
              <a:defRPr sz="720"/>
            </a:lvl8pPr>
            <a:lvl9pPr marL="1316370" indent="0">
              <a:buNone/>
              <a:defRPr sz="7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677" y="1445895"/>
            <a:ext cx="1061397" cy="2678699"/>
          </a:xfrm>
        </p:spPr>
        <p:txBody>
          <a:bodyPr/>
          <a:lstStyle>
            <a:lvl1pPr marL="0" indent="0">
              <a:buNone/>
              <a:defRPr sz="576"/>
            </a:lvl1pPr>
            <a:lvl2pPr marL="164546" indent="0">
              <a:buNone/>
              <a:defRPr sz="504"/>
            </a:lvl2pPr>
            <a:lvl3pPr marL="329093" indent="0">
              <a:buNone/>
              <a:defRPr sz="432"/>
            </a:lvl3pPr>
            <a:lvl4pPr marL="493639" indent="0">
              <a:buNone/>
              <a:defRPr sz="360"/>
            </a:lvl4pPr>
            <a:lvl5pPr marL="658185" indent="0">
              <a:buNone/>
              <a:defRPr sz="360"/>
            </a:lvl5pPr>
            <a:lvl6pPr marL="822731" indent="0">
              <a:buNone/>
              <a:defRPr sz="360"/>
            </a:lvl6pPr>
            <a:lvl7pPr marL="987278" indent="0">
              <a:buNone/>
              <a:defRPr sz="360"/>
            </a:lvl7pPr>
            <a:lvl8pPr marL="1151824" indent="0">
              <a:buNone/>
              <a:defRPr sz="360"/>
            </a:lvl8pPr>
            <a:lvl9pPr marL="1316370" indent="0">
              <a:buNone/>
              <a:defRPr sz="3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55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249" y="256603"/>
            <a:ext cx="2838391" cy="93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249" y="1283009"/>
            <a:ext cx="2838391" cy="305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248" y="4467102"/>
            <a:ext cx="740450" cy="256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F6DFB-169C-1E41-A719-CE0A98CDD54C}" type="datetimeFigureOut">
              <a:rPr lang="es-ES" smtClean="0"/>
              <a:t>07/06/2022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107" y="4467102"/>
            <a:ext cx="1110675" cy="256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190" y="4467102"/>
            <a:ext cx="740450" cy="2566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533AC-46E3-6D49-B1B2-F2D69BF27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59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093" rtl="0" eaLnBrk="1" latinLnBrk="0" hangingPunct="1">
        <a:lnSpc>
          <a:spcPct val="90000"/>
        </a:lnSpc>
        <a:spcBef>
          <a:spcPct val="0"/>
        </a:spcBef>
        <a:buNone/>
        <a:defRPr sz="15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73" indent="-82273" algn="l" defTabSz="329093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46819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11366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2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740458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905005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1069551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7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3" indent="-82273" algn="l" defTabSz="329093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1pPr>
      <a:lvl2pPr marL="164546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2pPr>
      <a:lvl3pPr marL="329093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3pPr>
      <a:lvl4pPr marL="493639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658185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822731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987278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4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16370" algn="l" defTabSz="329093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F8D5D5B8-0C4B-EF4A-82DA-53F9E3CB9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3175"/>
            <a:ext cx="3289300" cy="48133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EA0FCA-F208-0040-B60C-90CE8267BFD9}"/>
              </a:ext>
            </a:extLst>
          </p:cNvPr>
          <p:cNvSpPr txBox="1"/>
          <p:nvPr/>
        </p:nvSpPr>
        <p:spPr>
          <a:xfrm>
            <a:off x="99892" y="3516130"/>
            <a:ext cx="3096666" cy="1153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# </a:t>
            </a:r>
            <a:r>
              <a:rPr lang="es-ES" sz="14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ElSolEsAzul</a:t>
            </a:r>
            <a:endParaRPr lang="es-ES" sz="14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es-ES" sz="900" dirty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Ven a descubrirlo el </a:t>
            </a:r>
            <a:r>
              <a:rPr lang="es-ES" sz="105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22 de JUNIO</a:t>
            </a:r>
          </a:p>
          <a:p>
            <a:pPr algn="ctr">
              <a:lnSpc>
                <a:spcPct val="150000"/>
              </a:lnSpc>
            </a:pPr>
            <a:endParaRPr lang="es-ES" sz="9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es-ES" sz="9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14:15h - PALACIO CARVAJAL GIRÓN. </a:t>
            </a:r>
          </a:p>
          <a:p>
            <a:pPr algn="ctr">
              <a:lnSpc>
                <a:spcPct val="150000"/>
              </a:lnSpc>
            </a:pPr>
            <a:r>
              <a:rPr lang="es-ES" sz="9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(</a:t>
            </a:r>
            <a:r>
              <a:rPr lang="es-ES" sz="900" dirty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Pl. </a:t>
            </a:r>
            <a:r>
              <a:rPr lang="es-ES" sz="900" dirty="0" err="1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Ansano</a:t>
            </a:r>
            <a:r>
              <a:rPr lang="es-ES" sz="900" dirty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, 1, PLASENCIA,)</a:t>
            </a:r>
          </a:p>
        </p:txBody>
      </p:sp>
    </p:spTree>
    <p:extLst>
      <p:ext uri="{BB962C8B-B14F-4D97-AF65-F5344CB8AC3E}">
        <p14:creationId xmlns:p14="http://schemas.microsoft.com/office/powerpoint/2010/main" val="36438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F8D5D5B8-0C4B-EF4A-82DA-53F9E3CB9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3175"/>
            <a:ext cx="3289300" cy="48133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EA0FCA-F208-0040-B60C-90CE8267BFD9}"/>
              </a:ext>
            </a:extLst>
          </p:cNvPr>
          <p:cNvSpPr txBox="1"/>
          <p:nvPr/>
        </p:nvSpPr>
        <p:spPr>
          <a:xfrm>
            <a:off x="99892" y="3516130"/>
            <a:ext cx="3096666" cy="1153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# </a:t>
            </a:r>
            <a:r>
              <a:rPr lang="es-ES" sz="1400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ElSolEsAzul</a:t>
            </a:r>
            <a:endParaRPr lang="es-ES" sz="14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es-ES" sz="900" dirty="0">
                <a:solidFill>
                  <a:schemeClr val="bg1"/>
                </a:solidFill>
                <a:latin typeface="Poppins Light" pitchFamily="2" charset="77"/>
                <a:cs typeface="Poppins Light" pitchFamily="2" charset="77"/>
              </a:rPr>
              <a:t>Ven a descubrirlo el </a:t>
            </a:r>
            <a:r>
              <a:rPr lang="es-ES" sz="105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23 de JUNIO</a:t>
            </a:r>
          </a:p>
          <a:p>
            <a:pPr algn="ctr">
              <a:lnSpc>
                <a:spcPct val="150000"/>
              </a:lnSpc>
            </a:pPr>
            <a:endParaRPr lang="es-ES" sz="9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  <a:p>
            <a:pPr algn="ctr">
              <a:lnSpc>
                <a:spcPct val="150000"/>
              </a:lnSpc>
            </a:pPr>
            <a:r>
              <a:rPr lang="es-ES" sz="9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20:30h - HOTEL EXTREMADURA. </a:t>
            </a:r>
          </a:p>
          <a:p>
            <a:pPr algn="ctr">
              <a:lnSpc>
                <a:spcPct val="150000"/>
              </a:lnSpc>
            </a:pPr>
            <a:r>
              <a:rPr lang="nb-NO" sz="9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(Av. Virgen de Guadalupe, 28, CÁCERES)</a:t>
            </a:r>
            <a:endParaRPr lang="es-ES" sz="900" dirty="0">
              <a:solidFill>
                <a:schemeClr val="bg1"/>
              </a:solidFill>
              <a:latin typeface="Poppins Light" pitchFamily="2" charset="77"/>
              <a:cs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269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49</Words>
  <Application>Microsoft Office PowerPoint</Application>
  <PresentationFormat>Personalizado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Poppins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ferran ruiz baños</dc:creator>
  <cp:lastModifiedBy>URIARTE SANCHEZ Carolina</cp:lastModifiedBy>
  <cp:revision>5</cp:revision>
  <dcterms:created xsi:type="dcterms:W3CDTF">2022-03-16T10:23:04Z</dcterms:created>
  <dcterms:modified xsi:type="dcterms:W3CDTF">2022-06-07T00:16:42Z</dcterms:modified>
</cp:coreProperties>
</file>